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F21E53-A163-4C51-B404-703F4D8D8706}" v="1" dt="2021-12-02T11:58:20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54" d="100"/>
          <a:sy n="54" d="100"/>
        </p:scale>
        <p:origin x="16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Site&#10;&#10;Descrição gerada automaticamente">
            <a:extLst>
              <a:ext uri="{FF2B5EF4-FFF2-40B4-BE49-F238E27FC236}">
                <a16:creationId xmlns:a16="http://schemas.microsoft.com/office/drawing/2014/main" id="{1B626D19-5B95-4002-9DFA-795E1A0EDC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3B366DFAE9C27419235F6C195ECB837" ma:contentTypeVersion="13" ma:contentTypeDescription="Crie um novo documento." ma:contentTypeScope="" ma:versionID="e1c415c9fd49bd89fa39fdca3c37b07a">
  <xsd:schema xmlns:xsd="http://www.w3.org/2001/XMLSchema" xmlns:xs="http://www.w3.org/2001/XMLSchema" xmlns:p="http://schemas.microsoft.com/office/2006/metadata/properties" xmlns:ns2="3765c2ba-6eb3-4bc9-a808-9902a424d3b5" xmlns:ns3="2dba4108-d9d1-4bbf-b82f-2433aaf87734" targetNamespace="http://schemas.microsoft.com/office/2006/metadata/properties" ma:root="true" ma:fieldsID="6a23112fae31916768344eed167199d1" ns2:_="" ns3:_="">
    <xsd:import namespace="3765c2ba-6eb3-4bc9-a808-9902a424d3b5"/>
    <xsd:import namespace="2dba4108-d9d1-4bbf-b82f-2433aaf877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5c2ba-6eb3-4bc9-a808-9902a424d3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a4108-d9d1-4bbf-b82f-2433aaf8773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88A261-DFA6-462E-9500-D00084E214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65c2ba-6eb3-4bc9-a808-9902a424d3b5"/>
    <ds:schemaRef ds:uri="2dba4108-d9d1-4bbf-b82f-2433aaf877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Denilson Andre Pucci</cp:lastModifiedBy>
  <cp:revision>2</cp:revision>
  <dcterms:created xsi:type="dcterms:W3CDTF">2021-11-12T19:44:52Z</dcterms:created>
  <dcterms:modified xsi:type="dcterms:W3CDTF">2021-12-02T11:58:26Z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0x010100B3B366DFAE9C27419235F6C195ECB837</vt:lpwstr>
  </property>
</Properties>
</file>