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F21E53-A163-4C51-B404-703F4D8D8706}" v="1" dt="2021-12-02T11:58:20.5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54" d="100"/>
          <a:sy n="54" d="100"/>
        </p:scale>
        <p:origin x="16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lson Pucci" userId="4576fab1-ea80-4bd8-8ccc-85059bc226f7" providerId="ADAL" clId="{E2797BEA-D69B-4831-A8DD-382213668C10}"/>
    <pc:docChg chg="undo custSel modMainMaster">
      <pc:chgData name="Denilson Pucci" userId="4576fab1-ea80-4bd8-8ccc-85059bc226f7" providerId="ADAL" clId="{E2797BEA-D69B-4831-A8DD-382213668C10}" dt="2021-11-26T19:51:00.472" v="12" actId="962"/>
      <pc:docMkLst>
        <pc:docMk/>
      </pc:docMkLst>
      <pc:sldMasterChg chg="addSp delSp modSp mod modSldLayout">
        <pc:chgData name="Denilson Pucci" userId="4576fab1-ea80-4bd8-8ccc-85059bc226f7" providerId="ADAL" clId="{E2797BEA-D69B-4831-A8DD-382213668C10}" dt="2021-11-26T19:51:00.472" v="12" actId="962"/>
        <pc:sldMasterMkLst>
          <pc:docMk/>
          <pc:sldMasterMk cId="1702979066" sldId="2147483660"/>
        </pc:sldMasterMkLst>
        <pc:picChg chg="add del mod">
          <ac:chgData name="Denilson Pucci" userId="4576fab1-ea80-4bd8-8ccc-85059bc226f7" providerId="ADAL" clId="{E2797BEA-D69B-4831-A8DD-382213668C10}" dt="2021-11-26T19:50:58.696" v="9" actId="478"/>
          <ac:picMkLst>
            <pc:docMk/>
            <pc:sldMasterMk cId="1702979066" sldId="2147483660"/>
            <ac:picMk id="3" creationId="{6CBE937D-7524-4118-9419-815897C99D70}"/>
          </ac:picMkLst>
        </pc:picChg>
        <pc:picChg chg="add mod">
          <ac:chgData name="Denilson Pucci" userId="4576fab1-ea80-4bd8-8ccc-85059bc226f7" providerId="ADAL" clId="{E2797BEA-D69B-4831-A8DD-382213668C10}" dt="2021-11-26T19:51:00.472" v="12" actId="962"/>
          <ac:picMkLst>
            <pc:docMk/>
            <pc:sldMasterMk cId="1702979066" sldId="2147483660"/>
            <ac:picMk id="4" creationId="{0882B669-CFB9-4DF4-B083-8EB84421E07C}"/>
          </ac:picMkLst>
        </pc:picChg>
        <pc:sldLayoutChg chg="addSp delSp modSp mod">
          <pc:chgData name="Denilson Pucci" userId="4576fab1-ea80-4bd8-8ccc-85059bc226f7" providerId="ADAL" clId="{E2797BEA-D69B-4831-A8DD-382213668C10}" dt="2021-11-26T17:31:13.391" v="5"/>
          <pc:sldLayoutMkLst>
            <pc:docMk/>
            <pc:sldMasterMk cId="1702979066" sldId="2147483660"/>
            <pc:sldLayoutMk cId="2254001482" sldId="2147483661"/>
          </pc:sldLayoutMkLst>
          <pc:picChg chg="add del mod">
            <ac:chgData name="Denilson Pucci" userId="4576fab1-ea80-4bd8-8ccc-85059bc226f7" providerId="ADAL" clId="{E2797BEA-D69B-4831-A8DD-382213668C10}" dt="2021-11-26T17:31:13.391" v="5"/>
            <ac:picMkLst>
              <pc:docMk/>
              <pc:sldMasterMk cId="1702979066" sldId="2147483660"/>
              <pc:sldLayoutMk cId="2254001482" sldId="2147483661"/>
              <ac:picMk id="3" creationId="{82A13346-23C1-463A-906C-27788DB097AB}"/>
            </ac:picMkLst>
          </pc:picChg>
          <pc:picChg chg="del">
            <ac:chgData name="Denilson Pucci" userId="4576fab1-ea80-4bd8-8ccc-85059bc226f7" providerId="ADAL" clId="{E2797BEA-D69B-4831-A8DD-382213668C10}" dt="2021-11-26T17:30:27.084" v="0" actId="478"/>
            <ac:picMkLst>
              <pc:docMk/>
              <pc:sldMasterMk cId="1702979066" sldId="2147483660"/>
              <pc:sldLayoutMk cId="2254001482" sldId="2147483661"/>
              <ac:picMk id="8" creationId="{47C90CAD-AEE5-42FA-9E32-2368A9572B2B}"/>
            </ac:picMkLst>
          </pc:picChg>
        </pc:sldLayoutChg>
      </pc:sldMasterChg>
    </pc:docChg>
  </pc:docChgLst>
  <pc:docChgLst>
    <pc:chgData name="Denilson Andre Pucci" userId="4576fab1-ea80-4bd8-8ccc-85059bc226f7" providerId="ADAL" clId="{80F21E53-A163-4C51-B404-703F4D8D8706}"/>
    <pc:docChg chg="custSel modMainMaster">
      <pc:chgData name="Denilson Andre Pucci" userId="4576fab1-ea80-4bd8-8ccc-85059bc226f7" providerId="ADAL" clId="{80F21E53-A163-4C51-B404-703F4D8D8706}" dt="2021-12-02T11:58:20.952" v="3" actId="962"/>
      <pc:docMkLst>
        <pc:docMk/>
      </pc:docMkLst>
      <pc:sldMasterChg chg="addSp delSp modSp mod">
        <pc:chgData name="Denilson Andre Pucci" userId="4576fab1-ea80-4bd8-8ccc-85059bc226f7" providerId="ADAL" clId="{80F21E53-A163-4C51-B404-703F4D8D8706}" dt="2021-12-02T11:58:20.952" v="3" actId="962"/>
        <pc:sldMasterMkLst>
          <pc:docMk/>
          <pc:sldMasterMk cId="1702979066" sldId="2147483660"/>
        </pc:sldMasterMkLst>
        <pc:picChg chg="add mod">
          <ac:chgData name="Denilson Andre Pucci" userId="4576fab1-ea80-4bd8-8ccc-85059bc226f7" providerId="ADAL" clId="{80F21E53-A163-4C51-B404-703F4D8D8706}" dt="2021-12-02T11:58:20.952" v="3" actId="962"/>
          <ac:picMkLst>
            <pc:docMk/>
            <pc:sldMasterMk cId="1702979066" sldId="2147483660"/>
            <ac:picMk id="3" creationId="{1B626D19-5B95-4002-9DFA-795E1A0EDCDA}"/>
          </ac:picMkLst>
        </pc:picChg>
        <pc:picChg chg="del">
          <ac:chgData name="Denilson Andre Pucci" userId="4576fab1-ea80-4bd8-8ccc-85059bc226f7" providerId="ADAL" clId="{80F21E53-A163-4C51-B404-703F4D8D8706}" dt="2021-12-02T11:58:16.783" v="0" actId="478"/>
          <ac:picMkLst>
            <pc:docMk/>
            <pc:sldMasterMk cId="1702979066" sldId="2147483660"/>
            <ac:picMk id="4" creationId="{0882B669-CFB9-4DF4-B083-8EB84421E07C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00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, Site&#10;&#10;Descrição gerada automaticamente">
            <a:extLst>
              <a:ext uri="{FF2B5EF4-FFF2-40B4-BE49-F238E27FC236}">
                <a16:creationId xmlns:a16="http://schemas.microsoft.com/office/drawing/2014/main" id="{1B626D19-5B95-4002-9DFA-795E1A0EDCD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7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4A1E76C-6201-4CB0-9A05-A585D740683E}"/>
              </a:ext>
            </a:extLst>
          </p:cNvPr>
          <p:cNvSpPr txBox="1"/>
          <p:nvPr/>
        </p:nvSpPr>
        <p:spPr>
          <a:xfrm>
            <a:off x="635095" y="8952582"/>
            <a:ext cx="342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0" i="0" dirty="0">
                <a:effectLst/>
                <a:latin typeface="Segoe UI" panose="020B0502040204020203" pitchFamily="34" charset="0"/>
              </a:rPr>
              <a:t>Insira aqui o logotipo </a:t>
            </a:r>
            <a:br>
              <a:rPr lang="pt-BR" sz="1400" b="0" i="0" dirty="0">
                <a:effectLst/>
                <a:latin typeface="Segoe UI" panose="020B0502040204020203" pitchFamily="34" charset="0"/>
              </a:rPr>
            </a:br>
            <a:r>
              <a:rPr lang="pt-BR" sz="1400" b="0" i="0" dirty="0">
                <a:effectLst/>
                <a:latin typeface="Segoe UI" panose="020B0502040204020203" pitchFamily="34" charset="0"/>
              </a:rPr>
              <a:t>do seu sindicato</a:t>
            </a:r>
          </a:p>
        </p:txBody>
      </p:sp>
    </p:spTree>
    <p:extLst>
      <p:ext uri="{BB962C8B-B14F-4D97-AF65-F5344CB8AC3E}">
        <p14:creationId xmlns:p14="http://schemas.microsoft.com/office/powerpoint/2010/main" val="134594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3B366DFAE9C27419235F6C195ECB837" ma:contentTypeVersion="13" ma:contentTypeDescription="Crie um novo documento." ma:contentTypeScope="" ma:versionID="e1c415c9fd49bd89fa39fdca3c37b07a">
  <xsd:schema xmlns:xsd="http://www.w3.org/2001/XMLSchema" xmlns:xs="http://www.w3.org/2001/XMLSchema" xmlns:p="http://schemas.microsoft.com/office/2006/metadata/properties" xmlns:ns2="3765c2ba-6eb3-4bc9-a808-9902a424d3b5" xmlns:ns3="2dba4108-d9d1-4bbf-b82f-2433aaf87734" targetNamespace="http://schemas.microsoft.com/office/2006/metadata/properties" ma:root="true" ma:fieldsID="6a23112fae31916768344eed167199d1" ns2:_="" ns3:_="">
    <xsd:import namespace="3765c2ba-6eb3-4bc9-a808-9902a424d3b5"/>
    <xsd:import namespace="2dba4108-d9d1-4bbf-b82f-2433aaf877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65c2ba-6eb3-4bc9-a808-9902a424d3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ba4108-d9d1-4bbf-b82f-2433aaf8773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47A734-FAD3-4D53-812F-71F82B95490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CADEC2A-0FD8-42F0-A8C4-F1AA3788B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88A261-DFA6-462E-9500-D00084E214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65c2ba-6eb3-4bc9-a808-9902a424d3b5"/>
    <ds:schemaRef ds:uri="2dba4108-d9d1-4bbf-b82f-2433aaf877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8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Segoe UI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Deni AP</dc:creator>
  <cp:lastModifiedBy>Denilson Andre Pucci</cp:lastModifiedBy>
  <cp:revision>2</cp:revision>
  <dcterms:created xsi:type="dcterms:W3CDTF">2021-11-12T19:44:52Z</dcterms:created>
  <dcterms:modified xsi:type="dcterms:W3CDTF">2021-12-02T11:58:26Z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0x010100B3B366DFAE9C27419235F6C195ECB837</vt:lpwstr>
  </property>
</Properties>
</file>